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Lato" panose="020B0604020202020204" charset="0"/>
      <p:regular r:id="rId15"/>
      <p:bold r:id="rId16"/>
      <p:italic r:id="rId17"/>
      <p:boldItalic r:id="rId18"/>
    </p:embeddedFont>
    <p:embeddedFont>
      <p:font typeface="Montserrat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e76fd3fe7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6e76fd3fe7_1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6e76fd3fe7_1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6e76fd3fe7_1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e76fd3fe7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6e76fd3fe7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6e76fd3fe7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6e76fd3fe7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6e76fd3fe7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6e76fd3fe7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6e76fd3fe7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6e76fd3fe7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6e76fd3fe7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6e76fd3fe7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e76fd3fe7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6e76fd3fe7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6e76fd3fe7_1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6e76fd3fe7_1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Automatización de un Proyecto OpenStack con Terraform</a:t>
            </a:r>
            <a:r>
              <a:rPr lang="es"/>
              <a:t> 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154600" y="3691450"/>
            <a:ext cx="39894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Realizado por: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s" sz="1200"/>
              <a:t>Sergio José Amate Forte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s" sz="1200"/>
              <a:t>Francisco Javier López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6"/>
          <p:cNvSpPr txBox="1">
            <a:spLocks noGrp="1"/>
          </p:cNvSpPr>
          <p:nvPr>
            <p:ph type="title"/>
          </p:nvPr>
        </p:nvSpPr>
        <p:spPr>
          <a:xfrm>
            <a:off x="949850" y="393750"/>
            <a:ext cx="7566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/>
              <a:t>Ejecución de consultas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6"/>
          <p:cNvSpPr txBox="1">
            <a:spLocks noGrp="1"/>
          </p:cNvSpPr>
          <p:nvPr>
            <p:ph type="body" idx="1"/>
          </p:nvPr>
        </p:nvSpPr>
        <p:spPr>
          <a:xfrm>
            <a:off x="949850" y="982050"/>
            <a:ext cx="7434900" cy="40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 u="sng" dirty="0">
                <a:latin typeface="Arial"/>
                <a:ea typeface="Arial"/>
                <a:cs typeface="Arial"/>
                <a:sym typeface="Arial"/>
              </a:rPr>
              <a:t>		</a:t>
            </a: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6"/>
          <p:cNvSpPr txBox="1"/>
          <p:nvPr/>
        </p:nvSpPr>
        <p:spPr>
          <a:xfrm>
            <a:off x="1415000" y="1528200"/>
            <a:ext cx="304200" cy="1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4" name="Google Shape;3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4997" y="1106100"/>
            <a:ext cx="1693550" cy="156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9775" y="1141475"/>
            <a:ext cx="3873550" cy="681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49775" y="1982300"/>
            <a:ext cx="3873549" cy="29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7"/>
          <p:cNvSpPr txBox="1">
            <a:spLocks noGrp="1"/>
          </p:cNvSpPr>
          <p:nvPr>
            <p:ph type="title"/>
          </p:nvPr>
        </p:nvSpPr>
        <p:spPr>
          <a:xfrm>
            <a:off x="949850" y="393750"/>
            <a:ext cx="7566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/>
              <a:t>Automatización de la ejecución mediante crontab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7"/>
          <p:cNvSpPr txBox="1">
            <a:spLocks noGrp="1"/>
          </p:cNvSpPr>
          <p:nvPr>
            <p:ph type="body" idx="1"/>
          </p:nvPr>
        </p:nvSpPr>
        <p:spPr>
          <a:xfrm>
            <a:off x="949850" y="982050"/>
            <a:ext cx="7434900" cy="40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-Se conseguirá tener todo el sistema levantado y operativo para la hora de clase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-Posteriormente se eliminará todo el sistema cuando la clase finalice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-auto-approve para indicar el “yes” de la ejecución.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7"/>
          <p:cNvSpPr txBox="1"/>
          <p:nvPr/>
        </p:nvSpPr>
        <p:spPr>
          <a:xfrm>
            <a:off x="1415000" y="1528200"/>
            <a:ext cx="304200" cy="1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4" name="Google Shape;3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900" y="2499825"/>
            <a:ext cx="2647950" cy="7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5048" y="2499825"/>
            <a:ext cx="2273600" cy="7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8800" y="3733063"/>
            <a:ext cx="5286375" cy="56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8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¡Gracias por su atención!</a:t>
            </a:r>
            <a:endParaRPr/>
          </a:p>
        </p:txBody>
      </p:sp>
      <p:grpSp>
        <p:nvGrpSpPr>
          <p:cNvPr id="332" name="Google Shape;332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33" name="Google Shape;333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1" name="Google Shape;341;p28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3" name="Google Shape;343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4" name="Google Shape;344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8" name="Google Shape;348;p28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0" name="Google Shape;350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51" name="Google Shape;351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5" name="Google Shape;355;p28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56" name="Google Shape;356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7" name="Google Shape;357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58" name="Google Shape;358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63" name="Google Shape;363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4" name="Google Shape;364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65" name="Google Shape;365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67" name="Google Shape;367;p28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68" name="Google Shape;368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69" name="Google Shape;369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77" name="Google Shape;377;p28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del proyecto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-</a:t>
            </a:r>
            <a:r>
              <a:rPr lang="es" sz="1100" i="1">
                <a:latin typeface="Arial"/>
                <a:ea typeface="Arial"/>
                <a:cs typeface="Arial"/>
                <a:sym typeface="Arial"/>
              </a:rPr>
              <a:t>TERRAFORM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 nos ofrece la posibilidad de automatizar la creación de una infraestructura o sistema en la nube, en concreto en este proyecto vamos a trabajar con Openstack.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 i="1">
                <a:latin typeface="Arial"/>
                <a:ea typeface="Arial"/>
                <a:cs typeface="Arial"/>
                <a:sym typeface="Arial"/>
              </a:rPr>
              <a:t>-VENTAJAS: </a:t>
            </a:r>
            <a:endParaRPr sz="1100" i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" sz="1100" i="1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100">
                <a:latin typeface="Arial"/>
                <a:ea typeface="Arial"/>
                <a:cs typeface="Arial"/>
                <a:sym typeface="Arial"/>
              </a:rPr>
              <a:t>Permite la creación de proyectos y su contenido (redes, routers, interfaces...) de forma automática sin necesidad de ejecutarlo a mano.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No solo permite crear proyectos, si no que también permite su eliminación sin dejar rastro.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No ocupa espacio físico ya que su propio uso se puede realizar desde la propia nube.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-Para este proyecto en Openstack, vamos a simular la creación de un laboratorio virtual para una clase de base de datos, así los alumnos tendrán todo el sistema creado cuando lleguen y cuando se vayan se eliminará, dejando así espacio en el cloud.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Instalación de Terraform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body" idx="1"/>
          </p:nvPr>
        </p:nvSpPr>
        <p:spPr>
          <a:xfrm>
            <a:off x="1297500" y="150657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-Descarga de Terraform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-Descompresión del zip descargado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-Instalación de Terraform en el directorio /usr/local/bin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-Comprobación de la instalación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000" y="1791700"/>
            <a:ext cx="6921400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5000" y="2217075"/>
            <a:ext cx="4419000" cy="584524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9"/>
          <p:cNvSpPr txBox="1"/>
          <p:nvPr/>
        </p:nvSpPr>
        <p:spPr>
          <a:xfrm>
            <a:off x="1415000" y="1528200"/>
            <a:ext cx="304200" cy="1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5" name="Google Shape;24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5000" y="3065050"/>
            <a:ext cx="4110078" cy="24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5000" y="3830275"/>
            <a:ext cx="5009075" cy="38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7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Conexión a Openstack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1"/>
          </p:nvPr>
        </p:nvSpPr>
        <p:spPr>
          <a:xfrm>
            <a:off x="854550" y="1163550"/>
            <a:ext cx="7434900" cy="32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-Creación de un entorno virtual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 -Activación del entorno virtual mediante Python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100">
                <a:latin typeface="Arial"/>
                <a:ea typeface="Arial"/>
                <a:cs typeface="Arial"/>
                <a:sym typeface="Arial"/>
              </a:rPr>
              <a:t>-Instalación del cliente OpenStack en dicho entorno virtual.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415000" y="1528200"/>
            <a:ext cx="304200" cy="1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4" name="Google Shape;2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6524" y="1726200"/>
            <a:ext cx="5156200" cy="96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6525" y="3034075"/>
            <a:ext cx="4294905" cy="33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6525" y="3935000"/>
            <a:ext cx="5762625" cy="1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Automatización del sistema- Recursos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1"/>
          <p:cNvSpPr txBox="1">
            <a:spLocks noGrp="1"/>
          </p:cNvSpPr>
          <p:nvPr>
            <p:ph type="body" idx="1"/>
          </p:nvPr>
        </p:nvSpPr>
        <p:spPr>
          <a:xfrm>
            <a:off x="949850" y="982050"/>
            <a:ext cx="7434900" cy="40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 dirty="0">
                <a:latin typeface="Arial"/>
                <a:ea typeface="Arial"/>
                <a:cs typeface="Arial"/>
                <a:sym typeface="Arial"/>
              </a:rPr>
              <a:t>-En Terraform, cada elemento del sistema es un recurso, por lo que vamos a hablar de los más importantes: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 u="sng" dirty="0">
                <a:latin typeface="Arial"/>
                <a:ea typeface="Arial"/>
                <a:cs typeface="Arial"/>
                <a:sym typeface="Arial"/>
              </a:rPr>
              <a:t>			</a:t>
            </a: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1415000" y="1528200"/>
            <a:ext cx="304200" cy="1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4" name="Google Shape;26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675" y="1967200"/>
            <a:ext cx="3921775" cy="212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150" y="1936363"/>
            <a:ext cx="365760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5775" y="3514925"/>
            <a:ext cx="3657601" cy="58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Automatización del sistema- Recursos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2"/>
          <p:cNvSpPr txBox="1">
            <a:spLocks noGrp="1"/>
          </p:cNvSpPr>
          <p:nvPr>
            <p:ph type="body" idx="1"/>
          </p:nvPr>
        </p:nvSpPr>
        <p:spPr>
          <a:xfrm>
            <a:off x="854550" y="982050"/>
            <a:ext cx="7434900" cy="40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2"/>
          <p:cNvSpPr txBox="1"/>
          <p:nvPr/>
        </p:nvSpPr>
        <p:spPr>
          <a:xfrm>
            <a:off x="1415000" y="1528200"/>
            <a:ext cx="304200" cy="1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4" name="Google Shape;2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625" y="1865600"/>
            <a:ext cx="3382625" cy="141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8900" y="1849900"/>
            <a:ext cx="4429975" cy="144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4450" y="3535975"/>
            <a:ext cx="3413575" cy="128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18900" y="3614525"/>
            <a:ext cx="4346000" cy="7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3"/>
          <p:cNvSpPr txBox="1">
            <a:spLocks noGrp="1"/>
          </p:cNvSpPr>
          <p:nvPr>
            <p:ph type="title"/>
          </p:nvPr>
        </p:nvSpPr>
        <p:spPr>
          <a:xfrm>
            <a:off x="949850" y="393750"/>
            <a:ext cx="7566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/>
              <a:t>Automatización del sistema - Script configuración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3"/>
          <p:cNvSpPr txBox="1">
            <a:spLocks noGrp="1"/>
          </p:cNvSpPr>
          <p:nvPr>
            <p:ph type="body" idx="1"/>
          </p:nvPr>
        </p:nvSpPr>
        <p:spPr>
          <a:xfrm>
            <a:off x="949850" y="982050"/>
            <a:ext cx="7434900" cy="40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3"/>
          <p:cNvSpPr txBox="1"/>
          <p:nvPr/>
        </p:nvSpPr>
        <p:spPr>
          <a:xfrm>
            <a:off x="1415000" y="1528200"/>
            <a:ext cx="304200" cy="1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0074" y="1593775"/>
            <a:ext cx="4347476" cy="26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/>
          </p:nvPr>
        </p:nvSpPr>
        <p:spPr>
          <a:xfrm>
            <a:off x="949850" y="393750"/>
            <a:ext cx="7566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/>
              <a:t>Creación de la infraestructura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4"/>
          <p:cNvSpPr txBox="1">
            <a:spLocks noGrp="1"/>
          </p:cNvSpPr>
          <p:nvPr>
            <p:ph type="body" idx="1"/>
          </p:nvPr>
        </p:nvSpPr>
        <p:spPr>
          <a:xfrm>
            <a:off x="919625" y="982050"/>
            <a:ext cx="7434900" cy="40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"/>
          <p:cNvSpPr txBox="1"/>
          <p:nvPr/>
        </p:nvSpPr>
        <p:spPr>
          <a:xfrm>
            <a:off x="1415000" y="1528200"/>
            <a:ext cx="304200" cy="1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3" name="Google Shape;2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1125" y="1647425"/>
            <a:ext cx="2960875" cy="1380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6925" y="1613550"/>
            <a:ext cx="2628975" cy="338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47475" y="3486731"/>
            <a:ext cx="3234201" cy="120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5"/>
          <p:cNvSpPr txBox="1">
            <a:spLocks noGrp="1"/>
          </p:cNvSpPr>
          <p:nvPr>
            <p:ph type="title"/>
          </p:nvPr>
        </p:nvSpPr>
        <p:spPr>
          <a:xfrm>
            <a:off x="949850" y="393750"/>
            <a:ext cx="7566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/>
              <a:t>Resultado de la infraestructura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5"/>
          <p:cNvSpPr txBox="1">
            <a:spLocks noGrp="1"/>
          </p:cNvSpPr>
          <p:nvPr>
            <p:ph type="body" idx="1"/>
          </p:nvPr>
        </p:nvSpPr>
        <p:spPr>
          <a:xfrm>
            <a:off x="949850" y="982050"/>
            <a:ext cx="7434900" cy="40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u="sng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5"/>
          <p:cNvSpPr txBox="1"/>
          <p:nvPr/>
        </p:nvSpPr>
        <p:spPr>
          <a:xfrm>
            <a:off x="1415000" y="1528200"/>
            <a:ext cx="304200" cy="1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3" name="Google Shape;3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7150" y="3267013"/>
            <a:ext cx="3689650" cy="1728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8675" y="1204275"/>
            <a:ext cx="2528575" cy="19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1299" y="3442275"/>
            <a:ext cx="3844951" cy="132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53650" y="1329813"/>
            <a:ext cx="4959600" cy="158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</Words>
  <Application>Microsoft Office PowerPoint</Application>
  <PresentationFormat>Presentación en pantalla (16:9)</PresentationFormat>
  <Paragraphs>121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Montserrat</vt:lpstr>
      <vt:lpstr>Arial</vt:lpstr>
      <vt:lpstr>Lato</vt:lpstr>
      <vt:lpstr>Focus</vt:lpstr>
      <vt:lpstr>Automatización de un Proyecto OpenStack con Terraform </vt:lpstr>
      <vt:lpstr>Objetivo del proyecto</vt:lpstr>
      <vt:lpstr>Instalación de Terraform  </vt:lpstr>
      <vt:lpstr>Conexión a Openstack   </vt:lpstr>
      <vt:lpstr>Automatización del sistema- Recursos   </vt:lpstr>
      <vt:lpstr>Automatización del sistema- Recursos   </vt:lpstr>
      <vt:lpstr>Automatización del sistema - Script configuración   </vt:lpstr>
      <vt:lpstr>Creación de la infraestructura    </vt:lpstr>
      <vt:lpstr>Resultado de la infraestructura    </vt:lpstr>
      <vt:lpstr>Ejecución de consultas    </vt:lpstr>
      <vt:lpstr>Automatización de la ejecución mediante crontab    </vt:lpstr>
      <vt:lpstr>¡Gracias por su atención!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Automatización de un Proyecto OpenStack con Terraform </dc:title>
  <cp:lastModifiedBy>Francisco Javier Lopez Soriano</cp:lastModifiedBy>
  <cp:revision>1</cp:revision>
  <dcterms:modified xsi:type="dcterms:W3CDTF">2020-02-03T19:48:34Z</dcterms:modified>
</cp:coreProperties>
</file>